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D9CA9-0D81-4115-BB67-B45519EB5F8C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C5E1-B056-4107-9A07-C828D874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4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5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8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0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6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6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2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3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C9DC-B3BA-4002-B432-62A1B3548F0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5A20-9B77-469A-B540-BD0D3312D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3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jpeg"/><Relationship Id="rId1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12" Type="http://schemas.openxmlformats.org/officeDocument/2006/relationships/image" Target="../media/image13.png"/><Relationship Id="rId17" Type="http://schemas.openxmlformats.org/officeDocument/2006/relationships/image" Target="../media/image21.jpeg"/><Relationship Id="rId2" Type="http://schemas.openxmlformats.org/officeDocument/2006/relationships/audio" Target="../media/audio5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10.xml"/><Relationship Id="rId15" Type="http://schemas.openxmlformats.org/officeDocument/2006/relationships/image" Target="../media/image19.jpeg"/><Relationship Id="rId10" Type="http://schemas.openxmlformats.org/officeDocument/2006/relationships/image" Target="../media/image10.png"/><Relationship Id="rId19" Type="http://schemas.openxmlformats.org/officeDocument/2006/relationships/audio" Target="../media/audio5.wav"/><Relationship Id="rId4" Type="http://schemas.openxmlformats.org/officeDocument/2006/relationships/audio" Target="../media/audio6.wav"/><Relationship Id="rId9" Type="http://schemas.openxmlformats.org/officeDocument/2006/relationships/image" Target="../media/image3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jpeg"/><Relationship Id="rId3" Type="http://schemas.openxmlformats.org/officeDocument/2006/relationships/slide" Target="slide11.xml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audio" Target="../media/audio5.wav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0.png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audio" Target="../media/audio6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12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audio" Target="../media/audio6.wav"/><Relationship Id="rId9" Type="http://schemas.openxmlformats.org/officeDocument/2006/relationships/image" Target="../media/image3.png"/><Relationship Id="rId1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6.xml"/><Relationship Id="rId15" Type="http://schemas.openxmlformats.org/officeDocument/2006/relationships/audio" Target="../media/audio5.wav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slide" Target="slide8.xml"/><Relationship Id="rId12" Type="http://schemas.openxmlformats.org/officeDocument/2006/relationships/image" Target="../media/image13.png"/><Relationship Id="rId2" Type="http://schemas.openxmlformats.org/officeDocument/2006/relationships/audio" Target="../media/audio5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audio" Target="../media/audio6.wav"/><Relationship Id="rId9" Type="http://schemas.openxmlformats.org/officeDocument/2006/relationships/image" Target="../media/image3.pn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17" Type="http://schemas.openxmlformats.org/officeDocument/2006/relationships/audio" Target="../media/audio5.wav"/><Relationship Id="rId2" Type="http://schemas.openxmlformats.org/officeDocument/2006/relationships/audio" Target="../media/audio5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5.jpeg"/><Relationship Id="rId1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17" Type="http://schemas.openxmlformats.org/officeDocument/2006/relationships/image" Target="../media/image20.jpeg"/><Relationship Id="rId2" Type="http://schemas.openxmlformats.org/officeDocument/2006/relationships/audio" Target="../media/audio5.wav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slide" Target="slide9.xml"/><Relationship Id="rId15" Type="http://schemas.openxmlformats.org/officeDocument/2006/relationships/image" Target="../media/image18.jpe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97b551e7dd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0413" y="425144"/>
            <a:ext cx="820737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8680"/>
            <a:ext cx="6840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pattFill prst="pla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Чьи  игрушки?</a:t>
            </a:r>
            <a:endParaRPr lang="ru-RU" sz="8000" b="1" dirty="0">
              <a:ln w="28575">
                <a:solidFill>
                  <a:srgbClr val="002060"/>
                </a:solidFill>
                <a:prstDash val="solid"/>
                <a:miter lim="800000"/>
              </a:ln>
              <a:pattFill prst="plaid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\_Папка мамы\ТГ\Зоя и Женя\Жен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" y="1875955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\_Папка мамы\ТГ\Зоя и Женя\Зо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872119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4818" y="5507048"/>
            <a:ext cx="6737582" cy="730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u="sng" dirty="0" smtClean="0"/>
              <a:t>Цель игры</a:t>
            </a:r>
            <a:r>
              <a:rPr lang="ru-RU" sz="2200" dirty="0" smtClean="0"/>
              <a:t>: дифференциация звуков </a:t>
            </a:r>
            <a:r>
              <a:rPr lang="ru-RU" sz="2200" b="1" dirty="0" smtClean="0">
                <a:solidFill>
                  <a:srgbClr val="002060"/>
                </a:solidFill>
              </a:rPr>
              <a:t>З</a:t>
            </a:r>
            <a:r>
              <a:rPr lang="ru-RU" sz="2200" dirty="0" smtClean="0"/>
              <a:t> и </a:t>
            </a:r>
            <a:r>
              <a:rPr lang="ru-RU" sz="2200" b="1" dirty="0" smtClean="0">
                <a:solidFill>
                  <a:srgbClr val="002060"/>
                </a:solidFill>
              </a:rPr>
              <a:t>Ж</a:t>
            </a:r>
            <a:r>
              <a:rPr lang="ru-RU" sz="2200" dirty="0" smtClean="0"/>
              <a:t> в словах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6402082"/>
            <a:ext cx="3015885" cy="455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М.С.Епифанова</a:t>
            </a:r>
            <a:endParaRPr lang="ru-RU" sz="2000" dirty="0"/>
          </a:p>
        </p:txBody>
      </p:sp>
      <p:pic>
        <p:nvPicPr>
          <p:cNvPr id="1032" name="Picture 8" descr="C:\Doc\_Папка мамы\ТГ\Зоя и Женя\ёж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65" y="3038074"/>
            <a:ext cx="1727429" cy="17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\_Папка мамы\ТГ\Зоя и Женя\зай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08" y="2575704"/>
            <a:ext cx="1488942" cy="22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\_Папка мамы\ТГ\Зоя и Женя\жираф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25" y="2301836"/>
            <a:ext cx="1610126" cy="16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\_Папка мамы\ТГ\Зоя и Женя\незнайк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08" y="2949425"/>
            <a:ext cx="1167635" cy="190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sndAc>
          <p:stSnd>
            <p:snd r:embed="rId2" name="музыка 1 слайд.wav"/>
          </p:stSnd>
        </p:sndAc>
      </p:transition>
    </mc:Choice>
    <mc:Fallback xmlns="">
      <p:transition spd="slow" advClick="0" advTm="15000">
        <p:sndAc>
          <p:stSnd>
            <p:snd r:embed="rId10" name="музыка 1 слайд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24792 0.004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5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698 0.12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601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23836 -0.027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25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25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75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18" y="3798858"/>
            <a:ext cx="674840" cy="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\_Папка мамы\ТГ\Зоя и Женя\незнай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8" y="2492896"/>
            <a:ext cx="572008" cy="9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\_Папка мамы\ТГ\Зоя и Женя\козлен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11" y="4385835"/>
            <a:ext cx="1633251" cy="13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\_Папка мамы\ТГ\Зоя и Женя\козлен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69" y="3115201"/>
            <a:ext cx="684665" cy="5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\_Папка мамы\ТГ\Зоя и Женя\флажок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736">
            <a:off x="4740203" y="4747596"/>
            <a:ext cx="926109" cy="14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9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25972 -0.2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очу другое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" name="Picture 3" descr="C:\Doc\_Папка мамы\ТГ\Зоя и Женя\зайк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\_Папка мамы\ТГ\Зоя и Женя\жу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18" y="3839934"/>
            <a:ext cx="674840" cy="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\_Папка мамы\ТГ\Зоя и Женя\незнайк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8" y="2492896"/>
            <a:ext cx="572008" cy="9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\_Папка мамы\ТГ\Зоя и Женя\козленок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69" y="3115201"/>
            <a:ext cx="684665" cy="5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\_Папка мамы\ТГ\Зоя и Женя\флажо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736">
            <a:off x="4740203" y="4747596"/>
            <a:ext cx="926109" cy="14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\_Папка мамы\ТГ\Зоя и Женя\флажо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946">
            <a:off x="3043615" y="3354735"/>
            <a:ext cx="463055" cy="7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310738"/>
            <a:ext cx="1043608" cy="4752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5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36823 -0.0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97b551e7dd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0413" y="425144"/>
            <a:ext cx="820737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8680"/>
            <a:ext cx="6840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pattFill prst="pla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</a:t>
            </a:r>
            <a:endParaRPr lang="ru-RU" sz="8000" b="1" dirty="0">
              <a:ln w="28575">
                <a:solidFill>
                  <a:srgbClr val="002060"/>
                </a:solidFill>
                <a:prstDash val="solid"/>
                <a:miter lim="800000"/>
              </a:ln>
              <a:pattFill prst="plaid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\_Папка мамы\ТГ\Зоя и Женя\Жен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" y="1875955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\_Папка мамы\ТГ\Зоя и Женя\Зо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872119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\_Папка мамы\ТГ\Зоя и Женя\зай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89" y="2407471"/>
            <a:ext cx="1488942" cy="22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\_Папка мамы\ТГ\Зоя и Женя\жираф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20123"/>
            <a:ext cx="1610126" cy="16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sndAc>
          <p:stSnd>
            <p:snd r:embed="rId2" name="музыка 1 слайд.wav"/>
          </p:stSnd>
        </p:sndAc>
      </p:transition>
    </mc:Choice>
    <mc:Fallback xmlns="">
      <p:transition spd="slow" advClick="0" advTm="15000">
        <p:sndAc>
          <p:stSnd>
            <p:snd r:embed="rId10" name="музыка 1 слайд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0156 0.00347 " pathEditMode="relative" rAng="0" ptsTypes="AA">
                                      <p:cBhvr>
                                        <p:cTn id="56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9549 -0.00347 " pathEditMode="relative" rAng="0" ptsTypes="AA">
                                      <p:cBhvr>
                                        <p:cTn id="58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23577 -0.00903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46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22049 -0.01412 " pathEditMode="relative" rAng="0" ptsTypes="AA">
                                      <p:cBhvr>
                                        <p:cTn id="63" dur="2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97b551e7dd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0413" y="425144"/>
            <a:ext cx="820737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20688"/>
            <a:ext cx="7488831" cy="5781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B1BA5"/>
                </a:solidFill>
              </a:rPr>
              <a:t>Это </a:t>
            </a:r>
            <a:r>
              <a:rPr lang="ru-RU" sz="2800" dirty="0" smtClean="0">
                <a:solidFill>
                  <a:srgbClr val="C00000"/>
                </a:solidFill>
              </a:rPr>
              <a:t>Женя</a:t>
            </a:r>
            <a:r>
              <a:rPr lang="ru-RU" sz="2800" dirty="0" smtClean="0">
                <a:solidFill>
                  <a:srgbClr val="2B1BA5"/>
                </a:solidFill>
              </a:rPr>
              <a:t> и </a:t>
            </a:r>
            <a:r>
              <a:rPr lang="ru-RU" sz="2800" dirty="0" smtClean="0">
                <a:solidFill>
                  <a:srgbClr val="C00000"/>
                </a:solidFill>
              </a:rPr>
              <a:t>Зоя</a:t>
            </a:r>
            <a:r>
              <a:rPr lang="ru-RU" sz="2800" dirty="0" smtClean="0">
                <a:solidFill>
                  <a:srgbClr val="2B1BA5"/>
                </a:solidFill>
              </a:rPr>
              <a:t>. Они брат и сестра.  </a:t>
            </a:r>
          </a:p>
          <a:p>
            <a:pPr algn="ctr"/>
            <a:r>
              <a:rPr lang="ru-RU" sz="2800" dirty="0" smtClean="0">
                <a:solidFill>
                  <a:srgbClr val="2B1BA5"/>
                </a:solidFill>
              </a:rPr>
              <a:t>Однажды мама попросила детей навести порядок в комнате и разложить игрушки по местам.  </a:t>
            </a:r>
          </a:p>
          <a:p>
            <a:pPr algn="ctr"/>
            <a:r>
              <a:rPr lang="ru-RU" sz="2800" dirty="0" smtClean="0">
                <a:solidFill>
                  <a:srgbClr val="2B1BA5"/>
                </a:solidFill>
              </a:rPr>
              <a:t>Помоги детям! </a:t>
            </a:r>
          </a:p>
          <a:p>
            <a:pPr algn="ctr"/>
            <a:r>
              <a:rPr lang="ru-RU" sz="2800" dirty="0" smtClean="0">
                <a:solidFill>
                  <a:srgbClr val="2B1BA5"/>
                </a:solidFill>
              </a:rPr>
              <a:t>Зое дай игрушки, в названии которых слышится звук З, ведь её имя начинается на этот звук.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А игрушки с каким звуком достанутся Жене?</a:t>
            </a:r>
          </a:p>
          <a:p>
            <a:pPr algn="ctr"/>
            <a:r>
              <a:rPr lang="ru-RU" sz="2800" dirty="0" smtClean="0">
                <a:solidFill>
                  <a:srgbClr val="2B1BA5"/>
                </a:solidFill>
              </a:rPr>
              <a:t>Правильно, со звуком Ж, в имени Женя этот звук стоит в самом начале.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После появления игрушки на экране, щелкни мышкой по Зое или Жене, в зависимости от того, кому из них нужно отдать игрушку.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00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27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7438"/>
            <a:ext cx="1595076" cy="23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00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27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7438"/>
            <a:ext cx="1595076" cy="23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94" y="3831422"/>
            <a:ext cx="1871472" cy="1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3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25938 -0.1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очу другое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94" y="3831422"/>
            <a:ext cx="1871472" cy="1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73" y="4353314"/>
            <a:ext cx="1734793" cy="17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4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4033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очу другое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73" y="4353314"/>
            <a:ext cx="1734793" cy="17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\_Папка мамы\ТГ\Зоя и Женя\замок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22" y="3811003"/>
            <a:ext cx="1912309" cy="191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5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0295 -0.0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\_Папка мамы\ТГ\Зоя и Женя\замок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90" y="3811003"/>
            <a:ext cx="1912309" cy="191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94" y="4738824"/>
            <a:ext cx="1503299" cy="9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6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463 L 0.26927 -0.1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хочу другое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94" y="4738824"/>
            <a:ext cx="1503299" cy="9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6" y="3801765"/>
            <a:ext cx="674840" cy="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\_Папка мамы\ТГ\Зоя и Женя\незнай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3958949"/>
            <a:ext cx="1141306" cy="18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7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40226 -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\_Папка мамы\ТГ\Зоя и Женя\DSC06360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2255"/>
          <a:stretch/>
        </p:blipFill>
        <p:spPr bwMode="auto">
          <a:xfrm>
            <a:off x="0" y="0"/>
            <a:ext cx="91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\_Папка мамы\ТГ\Зоя и Женя\Женя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809"/>
            <a:ext cx="2811011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\_Папка мамы\ТГ\Зоя и Женя\Зоя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99" y="1512336"/>
            <a:ext cx="2727855" cy="35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96679" y="6237312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</a:t>
            </a:r>
            <a:r>
              <a:rPr lang="ru-RU" sz="4000" b="1" dirty="0" smtClean="0"/>
              <a:t>еня</a:t>
            </a:r>
            <a:endParaRPr lang="ru-RU" sz="4000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524328" y="4492818"/>
            <a:ext cx="194421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оя</a:t>
            </a:r>
            <a:endParaRPr lang="ru-RU" sz="4000" b="1" dirty="0"/>
          </a:p>
        </p:txBody>
      </p:sp>
      <p:pic>
        <p:nvPicPr>
          <p:cNvPr id="10" name="Picture 3" descr="C:\Doc\_Папка мамы\ТГ\Зоя и Женя\зай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2241296"/>
            <a:ext cx="7673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\_Папка мамы\ТГ\Зоя и Женя\жираф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5567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\_Папка мамы\ТГ\Зоя и Женя\ёжи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24">
            <a:off x="2202907" y="2835233"/>
            <a:ext cx="968463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\_Папка мамы\ТГ\Зоя и Женя\зам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2342705"/>
            <a:ext cx="956155" cy="9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\_Папка мамы\ТГ\Зоя и Женя\жу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18" y="3748985"/>
            <a:ext cx="674840" cy="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\_Папка мамы\ТГ\Зоя и Женя\незнай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50" y="3958949"/>
            <a:ext cx="1141306" cy="18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\_Папка мамы\ТГ\Зоя и Женя\незнай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8" y="2492896"/>
            <a:ext cx="572008" cy="9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\_Папка мамы\ТГ\Зоя и Женя\козлено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05" y="4385835"/>
            <a:ext cx="1633251" cy="13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REEGUID.WAV"/>
          </p:stSnd>
        </p:sndAc>
      </p:transition>
    </mc:Choice>
    <mc:Fallback xmlns="">
      <p:transition spd="slow">
        <p:sndAc>
          <p:stSnd>
            <p:snd r:embed="rId18" name="FREEGUI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7813 -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128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RITA HOME PC</dc:creator>
  <cp:lastModifiedBy>Пользователь</cp:lastModifiedBy>
  <cp:revision>33</cp:revision>
  <dcterms:created xsi:type="dcterms:W3CDTF">2016-06-22T05:31:37Z</dcterms:created>
  <dcterms:modified xsi:type="dcterms:W3CDTF">2020-04-27T12:22:36Z</dcterms:modified>
</cp:coreProperties>
</file>